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</p:sldIdLst>
  <p:sldSz cx="9144000" cy="5143500" type="screen16x9"/>
  <p:notesSz cx="6858000" cy="9144000"/>
  <p:embeddedFontLst>
    <p:embeddedFont>
      <p:font typeface="Montserrat" charset="0"/>
      <p:regular r:id="rId16"/>
      <p:bold r:id="rId17"/>
      <p:italic r:id="rId18"/>
      <p:boldItalic r:id="rId19"/>
    </p:embeddedFont>
    <p:embeddedFont>
      <p:font typeface="Lato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1250" autoAdjust="0"/>
    <p:restoredTop sz="94660"/>
  </p:normalViewPr>
  <p:slideViewPr>
    <p:cSldViewPr snapToGrid="0">
      <p:cViewPr varScale="1">
        <p:scale>
          <a:sx n="91" d="100"/>
          <a:sy n="91" d="100"/>
        </p:scale>
        <p:origin x="-55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465373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925239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06115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80057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736602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762436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23125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001383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1244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40710734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11354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78422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539950" y="99285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Amigo Azul</a:t>
            </a:r>
            <a:endParaRPr sz="480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 rot="626">
            <a:off x="2099175" y="1926900"/>
            <a:ext cx="6586800" cy="12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APLICAÇÃO MOBILE PARA AUXILIAR A COMUNICAÇÃO ALTERNATIVA E DESENVOLVIMENTO PEDAGÓGICO DE PESSOAS COM TRANSTORNO DO ESPECTRO AUTISTA (TEA).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6104400" y="3330225"/>
            <a:ext cx="23454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Lucas Pinheiro 	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Thaise Vaz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2014" y="126127"/>
            <a:ext cx="2334953" cy="4929345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MONTAR FRASES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ou mais opções do menu e clique no botão reproduzir.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96135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2014" y="126127"/>
            <a:ext cx="2334952" cy="4929345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ATIVIDADES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das opções do menu.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02968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021" y="89337"/>
            <a:ext cx="2334952" cy="492934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645486" y="262758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ARRASTA E SOLTA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971307" y="794966"/>
            <a:ext cx="415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da compatibilidade da imagem com o campo.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32164" y="89337"/>
            <a:ext cx="2334951" cy="49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018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2014" y="126128"/>
            <a:ext cx="2334952" cy="492934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MEMÓRIA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após a seleção de duas imagens e verificando a compatibilidade entra elas.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6041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Critérios de aceitação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17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2014" y="126123"/>
            <a:ext cx="2334956" cy="492935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2" y="1271752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SPLASH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61" y="1683090"/>
            <a:ext cx="415158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Validação para verificar se existe usuário cadastrado no </a:t>
            </a:r>
            <a:r>
              <a:rPr lang="pt-BR" sz="1600" dirty="0" err="1">
                <a:solidFill>
                  <a:schemeClr val="bg1"/>
                </a:solidFill>
              </a:rPr>
              <a:t>app</a:t>
            </a:r>
            <a:r>
              <a:rPr lang="pt-BR" sz="1600" dirty="0">
                <a:solidFill>
                  <a:schemeClr val="bg1"/>
                </a:solidFill>
              </a:rPr>
              <a:t> através da verificação da rotina SHARED PREFERENCE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57815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2014" y="126124"/>
            <a:ext cx="2334956" cy="4929351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2" y="1271752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61" y="1683090"/>
            <a:ext cx="41515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Validação para iniciar o cadastro através do clique botão “CADASTRAR”.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24048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2014" y="126124"/>
            <a:ext cx="2334955" cy="4929351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CADASTRO DE USUÁRIO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do campo NOME: verificação se o campo está em branco e está com número inferior a 3 e máximo 70 caracteres.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025459" y="1754328"/>
            <a:ext cx="415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do campo IDADE:  campo em branco, caracteres numéricos (0 a 999).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25458" y="2590799"/>
            <a:ext cx="4151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do campo NÍVEL:  se houve seleção. 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025458" y="3114019"/>
            <a:ext cx="415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do campo E-MAIL: verificação se o domínio é valido e caracteres máximo 70 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025458" y="3826130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do campo SENHA: verificação se o campo é alfanumérico e  possui o mínimo de 8 e  máximo de 30 caracteres.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96946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2014" y="126125"/>
            <a:ext cx="2334955" cy="492934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MENU PRINCIPAL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das opções do menu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8062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2014" y="126125"/>
            <a:ext cx="2334954" cy="492934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MENU COMUNICAÇÃO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das opções do menu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328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2014" y="126126"/>
            <a:ext cx="2334954" cy="492934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SENTIMENTOS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das opções do menu.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1637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02014" y="126126"/>
            <a:ext cx="2334953" cy="492934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OBJETOS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das opções do menu.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219500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255</Words>
  <Application>Microsoft Office PowerPoint</Application>
  <PresentationFormat>Apresentação na tela (16:9)</PresentationFormat>
  <Paragraphs>31</Paragraphs>
  <Slides>13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Montserrat</vt:lpstr>
      <vt:lpstr>Lato</vt:lpstr>
      <vt:lpstr>Focus</vt:lpstr>
      <vt:lpstr>Amigo Azul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Amigo Azul</dc:title>
  <cp:lastModifiedBy>Lucas P.s</cp:lastModifiedBy>
  <cp:revision>17</cp:revision>
  <dcterms:modified xsi:type="dcterms:W3CDTF">2019-09-04T22:37:06Z</dcterms:modified>
</cp:coreProperties>
</file>